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39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13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13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207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36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965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190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31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7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68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66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92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05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29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13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1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748981C-BDA8-468A-96C5-0A7FA96C8D2B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BB93BE-0B84-4BA2-9CE7-C07E672BC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60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ADE3FD-B4D4-4020-A6BB-384471878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3094" y="307910"/>
            <a:ext cx="6109928" cy="6232849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>
                <a:latin typeface="Arial Black" panose="020B0A04020102020204" pitchFamily="34" charset="0"/>
              </a:rPr>
              <a:t>Уголок патриотического воспитания в средней группе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29151B-AC72-40D9-94BC-C033864B802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168" y="877078"/>
            <a:ext cx="3796791" cy="211860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7228097-C91F-4C5F-B2FE-AD77AFD262E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121" y="307910"/>
            <a:ext cx="2594558" cy="345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9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C3783-1A5F-4C6A-BB9C-D5EB39881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3849"/>
          </a:xfrm>
        </p:spPr>
        <p:txBody>
          <a:bodyPr>
            <a:normAutofit/>
          </a:bodyPr>
          <a:lstStyle/>
          <a:p>
            <a:r>
              <a:rPr lang="ru-RU" sz="3600" b="1" dirty="0"/>
              <a:t>Задачи нравственно-патриотического воспитания в средней группе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BD71A2-4C82-4B79-ADDB-541A63670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24066"/>
            <a:ext cx="10357920" cy="484182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Воспитание у ребёнка любви и привязанности к семье, родному дому, детскому саду, улице, городу.</a:t>
            </a:r>
          </a:p>
          <a:p>
            <a:r>
              <a:rPr lang="ru-RU" dirty="0"/>
              <a:t>Формирование бережного отношения к родной природе и всему живому.</a:t>
            </a:r>
          </a:p>
          <a:p>
            <a:r>
              <a:rPr lang="ru-RU" dirty="0"/>
              <a:t>Воспитание уважения к труду людей. Формирование знаний о профессиях родителей.</a:t>
            </a:r>
          </a:p>
          <a:p>
            <a:r>
              <a:rPr lang="ru-RU" dirty="0"/>
              <a:t>Развитие интереса к русским традициям и ремёслам.</a:t>
            </a:r>
          </a:p>
          <a:p>
            <a:r>
              <a:rPr lang="ru-RU" dirty="0"/>
              <a:t>Формирование элементарных знаний о правах человека.</a:t>
            </a:r>
          </a:p>
          <a:p>
            <a:r>
              <a:rPr lang="ru-RU" dirty="0"/>
              <a:t>Знакомство детей с символами государства: гербом, флагом, гимном.</a:t>
            </a:r>
          </a:p>
          <a:p>
            <a:r>
              <a:rPr lang="ru-RU" dirty="0"/>
              <a:t>Расширение представлений о России, столице государства, о своей малой родине. Развитие чувства ответственности и гордости за достижения Родины.</a:t>
            </a:r>
          </a:p>
          <a:p>
            <a:r>
              <a:rPr lang="ru-RU" dirty="0"/>
              <a:t>Расширение представлений о Российской армии, о воинах, которые охраняют нашу Родину.</a:t>
            </a:r>
          </a:p>
          <a:p>
            <a:r>
              <a:rPr lang="ru-RU" dirty="0"/>
              <a:t>Формирование толерантности, чувства уважения и симпатии к другим людям, народам, традициям.</a:t>
            </a:r>
          </a:p>
        </p:txBody>
      </p:sp>
    </p:spTree>
    <p:extLst>
      <p:ext uri="{BB962C8B-B14F-4D97-AF65-F5344CB8AC3E}">
        <p14:creationId xmlns:p14="http://schemas.microsoft.com/office/powerpoint/2010/main" val="58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0DCA64-46A8-48D7-9208-750BF100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84812"/>
            <a:ext cx="10018713" cy="78198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Моя семья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7563F9-765F-44F7-A022-5FFE6DD4F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674558"/>
            <a:ext cx="10018713" cy="1854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Мир ребёнка начинается с его семьи. Любовь и привязанность к Родине также начинается с любви и привязанности к родной семье. Рассматривая альбом «Моя семья», «Профессии семьи», дети получают знания о своём окружении- семье. У них воспитывается гуманное отношение к своим близким, уточняются представления о родственных связях, именах близких родственников, о их занятиях, семейных историях и традициях. Закрепляются представления о профессиях родителей.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3BE62C4-9DFB-45C6-9852-7701D08095C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616" y="3073399"/>
            <a:ext cx="2481554" cy="330873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3FACF9D-DE8B-4707-B9CA-475E74AD757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106" y="2556360"/>
            <a:ext cx="2359125" cy="31455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B1E68E4-7981-4D01-8AF3-5E53062F461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0" y="2556360"/>
            <a:ext cx="4105469" cy="307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5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0A3F71-E1B7-41D3-88D7-18BE35513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66800"/>
          </a:xfrm>
        </p:spPr>
        <p:txBody>
          <a:bodyPr/>
          <a:lstStyle/>
          <a:p>
            <a:r>
              <a:rPr lang="ru-RU" b="1" dirty="0"/>
              <a:t>Мой город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147DDD-46B5-4B6F-904A-6422F1C86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869431"/>
            <a:ext cx="10018713" cy="179881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Любовь к Отчизне начинается с любви к своей малой Родине- месту, где родился человек. В разделе «Мой город» дети знакомятся с историей родного города, с памятниками и памятными местами города, наиболее значимыми предприятиями.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1468AF-08B3-43E8-9B11-29D53A81746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57" y="2544581"/>
            <a:ext cx="2631233" cy="350831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738670A-9712-40F1-9566-DAD3D092D53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000" y="2589246"/>
            <a:ext cx="2631233" cy="350831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DC20523-2EC2-46BF-BC3F-4D0EF6B100F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243" y="2589246"/>
            <a:ext cx="2631233" cy="350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4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AB41F1-1139-4648-8213-C2324F55D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66800"/>
          </a:xfrm>
        </p:spPr>
        <p:txBody>
          <a:bodyPr/>
          <a:lstStyle/>
          <a:p>
            <a:r>
              <a:rPr lang="ru-RU" b="1" dirty="0"/>
              <a:t>Моя Родина-Россия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9EAB63-A43A-4394-A8E5-9862D20C0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839450"/>
            <a:ext cx="10018713" cy="182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Следующий раздел, представленный в уголке, «Моя Родина-Россия». Материалы, представленные в разделе способствуют расширению представлений детей о территории России, о значении государственных символов России: гербе, флаге, гимне, воспитывается уважительное отношение к данным геральдическим символам. Помимо фотоматериалов представлены дидактические игры «Собери герб», «Собери флаг». Рассматривая альбомы дети знакомятся со столицей нашей Родины- Москвой.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DACB58B-4CF3-480E-997A-A57F778621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716" y="2921879"/>
            <a:ext cx="2512498" cy="334999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E68D885-E7C4-4925-AAE6-0A6BBFABD0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3" y="3283595"/>
            <a:ext cx="3502089" cy="262656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5BEBB8F-53EF-4C23-A3EB-20ED98E33A0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941" y="2921880"/>
            <a:ext cx="2512497" cy="334999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82EF466-5857-42F5-BFC9-A4C9892ECBE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635" y="2896695"/>
            <a:ext cx="2512498" cy="334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3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99BA1-2D9A-4ECC-839B-E80F3CDC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66800"/>
          </a:xfrm>
        </p:spPr>
        <p:txBody>
          <a:bodyPr/>
          <a:lstStyle/>
          <a:p>
            <a:r>
              <a:rPr lang="ru-RU" b="1" dirty="0"/>
              <a:t>Национальная культура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83931-5828-4FA9-A566-A1F5A40E8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44381"/>
            <a:ext cx="10018713" cy="1658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Очень важно прививать детям чувство любви и уважения к культурным ценностям и традициям русского народа и других народов России. Дети знакомятся с устным народным творчеством: сказками, былинами, потешками, национальными праздниками и костюмами. Тем самым у детей формируется общее представление о народной культуре, её богатстве и красоте. Изготовлены альбомы «Национальная культура и традиции» и «Костюмы народов мира».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8E848CE-9C04-48A7-8A42-9358B1152F0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409" y="2600194"/>
            <a:ext cx="3168095" cy="237607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2531396-9789-4070-B23F-50C63DC0E4E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4" y="2584581"/>
            <a:ext cx="3184849" cy="238863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60EBCCD-3A5F-448B-832A-9220B1D138F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16" y="3500743"/>
            <a:ext cx="2300090" cy="306678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C6ED867-60B9-4110-BEF3-0CBBF057A9A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926" y="3492863"/>
            <a:ext cx="2293260" cy="305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91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C122E6-E55A-482F-A5C7-5E220044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66800"/>
          </a:xfrm>
        </p:spPr>
        <p:txBody>
          <a:bodyPr/>
          <a:lstStyle/>
          <a:p>
            <a:r>
              <a:rPr lang="ru-RU" b="1" dirty="0"/>
              <a:t>Защитники Отечества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2C647D-F4A3-44AD-B3FE-41A2A8BAE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854440"/>
            <a:ext cx="10018713" cy="183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Большое воспитательное значение имеет знакомство с «Защитниками Отечества»: героями Великой Отечественной войны, их подвигами, героическими поступками. Воспитываем гордость и желание быть похожими на них. Ко Дню Победы подобрана литература, иллюстрации военной тематики, также дети рассматривают стенгазеты, изготовленные своими руками.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DAB87E-AA40-46C7-90FB-B97C9C97C4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077" y="2806870"/>
            <a:ext cx="4341843" cy="325638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5C60829-41C8-46C5-B9B7-12CCB9BEC25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76" y="2636585"/>
            <a:ext cx="2697714" cy="359695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C5801B3-4B05-40E0-B816-F8B979DE71D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308" y="2687216"/>
            <a:ext cx="2697715" cy="359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0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369E2-1A04-4B4C-8A54-BC58214A0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886408"/>
          </a:xfrm>
        </p:spPr>
        <p:txBody>
          <a:bodyPr/>
          <a:lstStyle/>
          <a:p>
            <a:r>
              <a:rPr lang="ru-RU" b="1" dirty="0"/>
              <a:t>Праздники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BD5DF6-B077-4837-8126-AAFB41EBF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886409"/>
            <a:ext cx="10018713" cy="14275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Также развитию у детей дошкольного возраста интереса к русской народной культуре происходит в процессе ознакомления с календарными праздниками. Для этого используются разные виды фольклора: загадки, пословицы, поговорки, стихи, иллюстрации «Народные обычаи и традиции».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7CDC7D-2F08-4853-BB94-C3B76CCC4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536" y="2694953"/>
            <a:ext cx="4600430" cy="345032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EE86C83-21B9-439B-BDFF-F12F6DE3907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249" y="2390481"/>
            <a:ext cx="3044450" cy="405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718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58</TotalTime>
  <Words>481</Words>
  <Application>Microsoft Office PowerPoint</Application>
  <PresentationFormat>Широкоэкранный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Corbel</vt:lpstr>
      <vt:lpstr>Параллакс</vt:lpstr>
      <vt:lpstr>Уголок патриотического воспитания в средней группе</vt:lpstr>
      <vt:lpstr>Задачи нравственно-патриотического воспитания в средней группе</vt:lpstr>
      <vt:lpstr>Моя семья </vt:lpstr>
      <vt:lpstr>Мой город</vt:lpstr>
      <vt:lpstr>Моя Родина-Россия</vt:lpstr>
      <vt:lpstr>Национальная культура</vt:lpstr>
      <vt:lpstr>Защитники Отечества</vt:lpstr>
      <vt:lpstr>Праздники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Уголок патриотического воспитания в средней группе</dc:title>
  <dc:creator>Чванова Алина Александровна</dc:creator>
  <cp:lastModifiedBy>user</cp:lastModifiedBy>
  <cp:revision>10</cp:revision>
  <dcterms:created xsi:type="dcterms:W3CDTF">2022-11-26T10:47:00Z</dcterms:created>
  <dcterms:modified xsi:type="dcterms:W3CDTF">2022-12-01T10:04:55Z</dcterms:modified>
</cp:coreProperties>
</file>