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8" r:id="rId4"/>
    <p:sldId id="269" r:id="rId5"/>
    <p:sldId id="270" r:id="rId6"/>
    <p:sldId id="272" r:id="rId7"/>
    <p:sldId id="273" r:id="rId8"/>
    <p:sldId id="274" r:id="rId9"/>
    <p:sldId id="283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9" r:id="rId19"/>
    <p:sldId id="290" r:id="rId20"/>
    <p:sldId id="285" r:id="rId21"/>
    <p:sldId id="286" r:id="rId22"/>
    <p:sldId id="287" r:id="rId23"/>
    <p:sldId id="288" r:id="rId24"/>
    <p:sldId id="291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6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img1.liveinternet.ru/images/attach/c/9/106/634/106634573_getImage__2_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http://img1.liveinternet.ru/images/attach/c/9/106/634/106634573_getImage__2_.jpg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35167" t="26224" r="31654" b="15034"/>
          <a:stretch>
            <a:fillRect/>
          </a:stretch>
        </p:blipFill>
        <p:spPr bwMode="auto">
          <a:xfrm>
            <a:off x="2895600" y="3276600"/>
            <a:ext cx="34461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2400" y="76200"/>
            <a:ext cx="18288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828800" y="304800"/>
            <a:ext cx="716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94363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«СОЛНЫШКО»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ДЯТЬКОВСКОГО РАЙОНА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14400" y="11430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«Волонтёрское движение в ДОУ»</a:t>
            </a:r>
            <a:endParaRPr kumimoji="0" lang="ru-RU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60338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«Добро без границ»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063C35-83AE-4B9F-98C1-FA7280BB8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7" y="663113"/>
            <a:ext cx="8046065" cy="60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276502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«Подарок другу»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23FF5-7395-468E-A92F-E8E7C8113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9" y="782080"/>
            <a:ext cx="4645177" cy="5566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29DA47-8D39-4F05-A43F-DDA7CEC01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47" y="782080"/>
            <a:ext cx="4155043" cy="55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«Большая помощь маленькому другу»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16E25-7274-417A-A828-F85BB3A17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82130"/>
            <a:ext cx="4972050" cy="60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«День медицинского работника»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66BDA-CB88-4879-8393-5BBB5944D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71233"/>
            <a:ext cx="8214397" cy="61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«День семьи, любви и верности»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2847D3-BA4D-44E3-ADB3-F7C687622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6" y="556906"/>
            <a:ext cx="8154219" cy="61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6EDBA-E70F-466E-98C7-36F5AA351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87377"/>
            <a:ext cx="86614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День Земли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FA06EB-E3CF-4B36-8BA2-46E2C2749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2" y="564904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3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95377F-CD09-4B2B-AB7D-EBE4DAA57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8745689" cy="655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«И у города есть день рождения»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902CF3-4B61-49A3-BC9D-7BDAC05D9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84120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456F00-2123-4D89-9378-0DB118812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81" y="160338"/>
            <a:ext cx="587281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392668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«Добрые крышечки»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45499-A2B2-4E4D-98AF-D6FAC789B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80501"/>
            <a:ext cx="7696200" cy="5772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Международный День Мира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FEB02-EA14-4F0B-8172-1ECC187CD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5" y="796000"/>
            <a:ext cx="8705549" cy="52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2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«День героев Отечества»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DF24D9-B62A-4FA6-9040-DA49DA537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61997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4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1CEF38-8F8A-4889-AA88-B52F7DD1A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7941"/>
            <a:ext cx="86614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«Витамины наши друзья»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21AC0-BC9B-4B3D-9F16-531786D1D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" y="614710"/>
            <a:ext cx="4416425" cy="60642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5093A-675B-42C9-8EA2-69380A96C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77" y="613720"/>
            <a:ext cx="4508140" cy="60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C18E48-43FB-4187-A259-52878A8F5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" y="194751"/>
            <a:ext cx="8683625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61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«День памяти жертв ДТП»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E6915-8411-4872-B470-FE5497BE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7" y="641398"/>
            <a:ext cx="4395789" cy="58610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56A3E6-ACFF-4CEE-AA93-231CC5A3C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23" y="641398"/>
            <a:ext cx="4395789" cy="58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0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284B2-7482-4AA7-B977-B969D9F36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0170"/>
            <a:ext cx="8763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3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192665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«День Здоровья»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FBF6B5-DBAA-4C9C-902E-4F2E0F89C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69926"/>
            <a:ext cx="4413438" cy="5856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F274B7-0645-4E22-B052-256877686E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13" y="676926"/>
            <a:ext cx="4381565" cy="58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1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AFC21A-7349-4562-9302-5D3F58FC4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9" y="509588"/>
            <a:ext cx="8743461" cy="59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4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749A3-E71F-4F93-947A-90CE29F3E0BE}"/>
              </a:ext>
            </a:extLst>
          </p:cNvPr>
          <p:cNvSpPr txBox="1"/>
          <p:nvPr/>
        </p:nvSpPr>
        <p:spPr>
          <a:xfrm flipH="1">
            <a:off x="1430443" y="334135"/>
            <a:ext cx="649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«День бабушек и дедушек»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69718E-F7E3-42C8-A8B6-4EC608CF4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9" y="759691"/>
            <a:ext cx="7838822" cy="58791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46BDBD-FF82-404C-ADFA-2A4226816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7" y="112987"/>
            <a:ext cx="8834608" cy="66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392668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«Подарок Деду Морозу»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B21963-7740-4025-8FBF-ACE7A2D55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6" y="794905"/>
            <a:ext cx="7880927" cy="59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392668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«День Матери»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A290DD-21BE-4E9A-919F-B69D06856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7" y="900395"/>
            <a:ext cx="8945226" cy="51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3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D9BCD-3728-447E-B5A3-4960E4084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" y="798583"/>
            <a:ext cx="8855312" cy="52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B83B8-915D-4600-8A1C-7E4C34882369}"/>
              </a:ext>
            </a:extLst>
          </p:cNvPr>
          <p:cNvSpPr txBox="1"/>
          <p:nvPr/>
        </p:nvSpPr>
        <p:spPr>
          <a:xfrm flipH="1">
            <a:off x="2207894" y="392668"/>
            <a:ext cx="4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Акция «Столовая для пернатых»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8B14AE-B342-4120-82C0-DA0224F8A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52335"/>
            <a:ext cx="4395789" cy="58610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28242C-2215-4271-B0A2-21B9CD639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74" y="764458"/>
            <a:ext cx="4395789" cy="58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jo.ru/wp-content/uploads/2022/12/fon-dlia-prezentatsii-volontery-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917" t="8408" r="5730" b="4444"/>
          <a:stretch>
            <a:fillRect/>
          </a:stretch>
        </p:blipFill>
        <p:spPr bwMode="auto">
          <a:xfrm>
            <a:off x="0" y="-6068"/>
            <a:ext cx="9144000" cy="686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35167" t="26224" r="31654" b="15034"/>
          <a:stretch>
            <a:fillRect/>
          </a:stretch>
        </p:blipFill>
        <p:spPr bwMode="auto">
          <a:xfrm>
            <a:off x="3200400" y="2286000"/>
            <a:ext cx="3829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img1.liveinternet.ru/images/attach/c/9/106/634/106634573_getImage__2_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2600" y="509588"/>
            <a:ext cx="22653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58930-6184-4458-9AAE-C8E03789E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" y="167712"/>
            <a:ext cx="8747125" cy="65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120</Words>
  <Application>Microsoft Office PowerPoint</Application>
  <PresentationFormat>Экран (4:3)</PresentationFormat>
  <Paragraphs>21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Professional</cp:lastModifiedBy>
  <cp:revision>57</cp:revision>
  <dcterms:created xsi:type="dcterms:W3CDTF">2024-03-20T14:34:17Z</dcterms:created>
  <dcterms:modified xsi:type="dcterms:W3CDTF">2024-04-23T09:57:35Z</dcterms:modified>
</cp:coreProperties>
</file>